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6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16/10/2022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68F44-0190-452C-99F4-9D45B43E835D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BA64EF-F5C2-4B94-BDA4-C1E672592B7D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7B5363-FC9C-403B-8B02-7E3727244E3E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65507B-DF23-4EA0-A509-730DBF44FE8C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73A11-3E1D-401F-8598-3F7D904002D3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9C50E-F1CC-4AF0-9D96-24628ACA06B8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5573D3-9E31-4B9D-A40F-845A455B2047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DC14B858-016A-4025-A56F-12B208AB836C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5DF830C-0D4A-4406-A436-C9B2F71590BD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AD04C2D9-8B52-4B8C-9620-7C67A84A7037}" type="datetime1">
              <a:rPr lang="pt-BR" noProof="0" smtClean="0"/>
              <a:t>16/10/2022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3AE6C4-258F-5045-B8B7-E2463188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504" y="1"/>
            <a:ext cx="12750325" cy="68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4233" y="4418541"/>
            <a:ext cx="7391294" cy="1238616"/>
          </a:xfrm>
        </p:spPr>
        <p:txBody>
          <a:bodyPr rtlCol="0">
            <a:normAutofit/>
          </a:bodyPr>
          <a:lstStyle/>
          <a:p>
            <a:pPr algn="r" rtl="0"/>
            <a:r>
              <a:rPr lang="pt-BR" sz="1800" dirty="0"/>
              <a:t>LICENCIATURA EM ENGENHARIA INFORMÁTICA</a:t>
            </a:r>
            <a:br>
              <a:rPr lang="pt-BR" sz="1800" dirty="0"/>
            </a:br>
            <a:r>
              <a:rPr lang="pt-BR" sz="1800" dirty="0"/>
              <a:t>LABORATÓRIOS DE INFORMÁTICA IV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1C9DFA3F-0E8D-674A-683C-C90F1FF3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33" y="2007378"/>
            <a:ext cx="7391294" cy="21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">
            <a:extLst>
              <a:ext uri="{FF2B5EF4-FFF2-40B4-BE49-F238E27FC236}">
                <a16:creationId xmlns:a16="http://schemas.microsoft.com/office/drawing/2014/main" id="{9A14E7B4-432E-D076-B5A8-617B08E5C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59" y="5746681"/>
            <a:ext cx="2283862" cy="11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9A68A6F-E162-AF1A-CAEF-D7DF6EC44B1F}"/>
              </a:ext>
            </a:extLst>
          </p:cNvPr>
          <p:cNvSpPr/>
          <p:nvPr/>
        </p:nvSpPr>
        <p:spPr>
          <a:xfrm>
            <a:off x="1040235" y="1661020"/>
            <a:ext cx="10217791" cy="377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18364A-A9B4-7FA7-12AD-B26D0F9C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661020"/>
            <a:ext cx="108108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55E3618-19A4-C148-29B1-0EEAACA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Desenvolvimento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5ACEB-09DF-DA8D-2B0C-A4A37766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9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6C3DD-740B-37CD-3B71-F1D5C1C0A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68487" y="2262580"/>
            <a:ext cx="220075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B0E815-6960-E59C-87A0-D012D6D2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63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7C20EA-A85B-2AA2-2435-88E2DABD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31" y="2262580"/>
            <a:ext cx="2336287" cy="23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4E94E0-C32F-B637-0348-F29B2620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5505"/>
          <a:stretch/>
        </p:blipFill>
        <p:spPr bwMode="auto">
          <a:xfrm>
            <a:off x="7356475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493793-1DD8-7124-30F1-889685EF7CCF}"/>
              </a:ext>
            </a:extLst>
          </p:cNvPr>
          <p:cNvSpPr txBox="1"/>
          <p:nvPr/>
        </p:nvSpPr>
        <p:spPr>
          <a:xfrm>
            <a:off x="68486" y="4729390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Vasco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5EF94A-DEF7-4BE3-1A4F-7E8D3A4F9982}"/>
              </a:ext>
            </a:extLst>
          </p:cNvPr>
          <p:cNvSpPr txBox="1"/>
          <p:nvPr/>
        </p:nvSpPr>
        <p:spPr>
          <a:xfrm>
            <a:off x="2409764" y="4703223"/>
            <a:ext cx="233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Gustavo Pereira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CE8B0-C844-3D50-A24C-943D82B3C3E7}"/>
              </a:ext>
            </a:extLst>
          </p:cNvPr>
          <p:cNvSpPr txBox="1"/>
          <p:nvPr/>
        </p:nvSpPr>
        <p:spPr>
          <a:xfrm>
            <a:off x="7356474" y="4729390"/>
            <a:ext cx="23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Carlos Machado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A07EAD0-74D8-5A17-58A2-50E54D5F9F69}"/>
              </a:ext>
            </a:extLst>
          </p:cNvPr>
          <p:cNvSpPr txBox="1"/>
          <p:nvPr/>
        </p:nvSpPr>
        <p:spPr>
          <a:xfrm>
            <a:off x="9829829" y="4729390"/>
            <a:ext cx="229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Tiago Oliveira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05F0821-B4E0-51EF-77E2-7A1D8439A842}"/>
              </a:ext>
            </a:extLst>
          </p:cNvPr>
          <p:cNvSpPr txBox="1"/>
          <p:nvPr/>
        </p:nvSpPr>
        <p:spPr>
          <a:xfrm>
            <a:off x="5110857" y="4729390"/>
            <a:ext cx="187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Cláudio Bessa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9F33C7-7DD5-BD15-9F84-F64151F086BD}"/>
              </a:ext>
            </a:extLst>
          </p:cNvPr>
          <p:cNvSpPr txBox="1"/>
          <p:nvPr/>
        </p:nvSpPr>
        <p:spPr>
          <a:xfrm>
            <a:off x="465789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96361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AEDB60-1B09-0E64-BF89-9883FE0DB7FB}"/>
              </a:ext>
            </a:extLst>
          </p:cNvPr>
          <p:cNvSpPr txBox="1"/>
          <p:nvPr/>
        </p:nvSpPr>
        <p:spPr>
          <a:xfrm>
            <a:off x="2869746" y="5188356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96867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A22BEC-6351-B3CD-A520-DF24B3AB87E5}"/>
              </a:ext>
            </a:extLst>
          </p:cNvPr>
          <p:cNvSpPr txBox="1"/>
          <p:nvPr/>
        </p:nvSpPr>
        <p:spPr>
          <a:xfrm>
            <a:off x="5346461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97063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142628A-7671-4547-83F3-95C5E87F7DFB}"/>
              </a:ext>
            </a:extLst>
          </p:cNvPr>
          <p:cNvSpPr txBox="1"/>
          <p:nvPr/>
        </p:nvSpPr>
        <p:spPr>
          <a:xfrm>
            <a:off x="7823176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97114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7BBF4D-B48E-1AB8-277E-22D2D1E6E668}"/>
              </a:ext>
            </a:extLst>
          </p:cNvPr>
          <p:cNvSpPr txBox="1"/>
          <p:nvPr/>
        </p:nvSpPr>
        <p:spPr>
          <a:xfrm>
            <a:off x="10379291" y="5143935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97254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B646-0B21-FF52-9093-AC0BCDD0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00A6639-4907-A79C-8853-5597E6B1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20" y="4044572"/>
            <a:ext cx="2413578" cy="24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C716F9-B1A9-2218-2355-C0F78A917670}"/>
              </a:ext>
            </a:extLst>
          </p:cNvPr>
          <p:cNvSpPr txBox="1"/>
          <p:nvPr/>
        </p:nvSpPr>
        <p:spPr>
          <a:xfrm>
            <a:off x="1097280" y="2197913"/>
            <a:ext cx="76709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	A </a:t>
            </a:r>
            <a:r>
              <a:rPr lang="pt-PT" b="1" dirty="0"/>
              <a:t>Par de Solas </a:t>
            </a:r>
            <a:r>
              <a:rPr lang="pt-PT" dirty="0"/>
              <a:t>é uma empresa focada no </a:t>
            </a:r>
            <a:r>
              <a:rPr lang="pt-PT" b="1" dirty="0"/>
              <a:t>fabrico de solas</a:t>
            </a:r>
            <a:r>
              <a:rPr lang="pt-PT" dirty="0"/>
              <a:t> para calçados fundada em 1989 por </a:t>
            </a:r>
            <a:r>
              <a:rPr lang="pt-PT" b="1" dirty="0"/>
              <a:t>Jorge Fernando</a:t>
            </a:r>
            <a:r>
              <a:rPr lang="pt-PT" dirty="0"/>
              <a:t>. Desde o seu começo, </a:t>
            </a:r>
            <a:r>
              <a:rPr lang="pt-PT" b="1" dirty="0"/>
              <a:t>marca presença em feiras Expo estrangeiras orientadas à indústria do calçado</a:t>
            </a:r>
            <a:r>
              <a:rPr lang="pt-PT" dirty="0"/>
              <a:t>. Estes eventos têm como objetivo </a:t>
            </a:r>
            <a:r>
              <a:rPr lang="pt-PT" b="1" dirty="0"/>
              <a:t>dar a conhecer as novas tecnologias da área</a:t>
            </a:r>
            <a:r>
              <a:rPr lang="pt-PT" dirty="0"/>
              <a:t>, assim como os projetos mais inovadores, sendo também uma </a:t>
            </a:r>
            <a:r>
              <a:rPr lang="pt-PT" b="1" dirty="0"/>
              <a:t>oportunidade</a:t>
            </a:r>
            <a:r>
              <a:rPr lang="pt-PT" dirty="0"/>
              <a:t> para os negócios emergentes se dar a conhecer a grandes investidores área, tal como aconteceu com a </a:t>
            </a:r>
            <a:r>
              <a:rPr lang="pt-PT" b="1" dirty="0"/>
              <a:t>Par de Solas</a:t>
            </a:r>
            <a:r>
              <a:rPr lang="pt-PT" dirty="0"/>
              <a:t>. A sua assiduidade ajudou a aumentar a base de clientes da empresa, angariando clientes por toda a Europa.</a:t>
            </a:r>
          </a:p>
          <a:p>
            <a:pPr algn="just"/>
            <a:r>
              <a:rPr lang="pt-PT" dirty="0"/>
              <a:t>	Em 2008, </a:t>
            </a:r>
            <a:r>
              <a:rPr lang="pt-PT" b="1" dirty="0"/>
              <a:t>Jorge</a:t>
            </a:r>
            <a:r>
              <a:rPr lang="pt-PT" dirty="0"/>
              <a:t>, </a:t>
            </a:r>
            <a:r>
              <a:rPr lang="pt-PT" b="1" dirty="0"/>
              <a:t>organizou a sua própria feira de calçado</a:t>
            </a:r>
            <a:r>
              <a:rPr lang="pt-PT" dirty="0"/>
              <a:t>, do tipo Expo, em Portugal, e com o sucesso do evento tornou-o bienal.       </a:t>
            </a:r>
          </a:p>
          <a:p>
            <a:pPr algn="just"/>
            <a:r>
              <a:rPr lang="pt-PT" dirty="0"/>
              <a:t>	Anos mais tarde, </a:t>
            </a:r>
            <a:r>
              <a:rPr lang="pt-PT" b="1" dirty="0"/>
              <a:t>com o intuito de expandir este conceito</a:t>
            </a:r>
            <a:r>
              <a:rPr lang="pt-PT" dirty="0"/>
              <a:t> a outros nichos de mercado, teve a ideia de criar </a:t>
            </a:r>
            <a:r>
              <a:rPr lang="pt-PT" b="1" dirty="0"/>
              <a:t>OnlyFeiras</a:t>
            </a:r>
            <a:r>
              <a:rPr lang="pt-PT" dirty="0"/>
              <a:t>, </a:t>
            </a:r>
            <a:r>
              <a:rPr lang="pt-PT" b="1" dirty="0"/>
              <a:t>uma plataforma digital de feiras pontuais</a:t>
            </a:r>
            <a:r>
              <a:rPr lang="pt-PT" dirty="0"/>
              <a:t>, orientadas a mercados específicos, onde os vendedores, </a:t>
            </a:r>
            <a:r>
              <a:rPr lang="pt-PT" b="1" dirty="0"/>
              <a:t>sendo empresas ou individuais </a:t>
            </a:r>
            <a:r>
              <a:rPr lang="pt-PT" dirty="0"/>
              <a:t>se podem candidatar à participação.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631A69B7-63A8-F1C6-273B-3C60D5A5A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9127220" y="1904703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26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F572-0D8C-8995-503C-6F03873D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93ADB5-CED4-8332-0965-EAEF2EDEC3C3}"/>
              </a:ext>
            </a:extLst>
          </p:cNvPr>
          <p:cNvSpPr txBox="1"/>
          <p:nvPr/>
        </p:nvSpPr>
        <p:spPr>
          <a:xfrm>
            <a:off x="1097280" y="2231472"/>
            <a:ext cx="10152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	Jorge sabe, por experiência própria, que </a:t>
            </a:r>
            <a:r>
              <a:rPr lang="pt-PT" b="1" dirty="0"/>
              <a:t>por mais inovadora que a ideia base seja</a:t>
            </a:r>
            <a:r>
              <a:rPr lang="pt-PT" dirty="0"/>
              <a:t>, </a:t>
            </a:r>
            <a:r>
              <a:rPr lang="pt-PT" b="1" dirty="0"/>
              <a:t>é preciso que os olhos certos recaiam sobre o projeto para este avançar</a:t>
            </a:r>
            <a:r>
              <a:rPr lang="pt-PT" dirty="0"/>
              <a:t>. É fundamental ao crescimento de um negócio inserir-se em ambientes </a:t>
            </a:r>
            <a:r>
              <a:rPr lang="pt-PT" b="1" dirty="0"/>
              <a:t>que o exponha aos compradores</a:t>
            </a:r>
            <a:r>
              <a:rPr lang="pt-PT" dirty="0"/>
              <a:t>. É com base nesta ideia que </a:t>
            </a:r>
            <a:r>
              <a:rPr lang="pt-PT" b="1" dirty="0"/>
              <a:t>decide expandir a sua feira</a:t>
            </a:r>
            <a:r>
              <a:rPr lang="pt-PT" dirty="0"/>
              <a:t> a uma série de eventos do mesmo género, porém apontados a outros mercados.</a:t>
            </a:r>
          </a:p>
          <a:p>
            <a:pPr algn="just"/>
            <a:r>
              <a:rPr lang="pt-PT" dirty="0"/>
              <a:t>        Uma plataforma de feiras </a:t>
            </a:r>
            <a:r>
              <a:rPr lang="pt-PT" b="1" dirty="0"/>
              <a:t>atrairia os pequenos e grandes comerciantes </a:t>
            </a:r>
            <a:r>
              <a:rPr lang="pt-PT" dirty="0"/>
              <a:t>dos vários mercados, </a:t>
            </a:r>
            <a:r>
              <a:rPr lang="pt-PT" b="1" dirty="0"/>
              <a:t>dando-lhes a oportunidade</a:t>
            </a:r>
            <a:r>
              <a:rPr lang="pt-PT" dirty="0"/>
              <a:t> de se candidatarem a certames dentro da sua área. Sendo </a:t>
            </a:r>
            <a:r>
              <a:rPr lang="pt-PT" i="1" dirty="0"/>
              <a:t>online</a:t>
            </a:r>
            <a:r>
              <a:rPr lang="pt-PT" dirty="0"/>
              <a:t> </a:t>
            </a:r>
            <a:r>
              <a:rPr lang="pt-PT" b="1" dirty="0"/>
              <a:t>proporcionaria um maior equilíbrio entre visibilidade e acessibilidade</a:t>
            </a:r>
            <a:r>
              <a:rPr lang="pt-PT" dirty="0"/>
              <a:t>, permitido mais visitas e, com isso, potencial lucro.</a:t>
            </a:r>
          </a:p>
        </p:txBody>
      </p:sp>
    </p:spTree>
    <p:extLst>
      <p:ext uri="{BB962C8B-B14F-4D97-AF65-F5344CB8AC3E}">
        <p14:creationId xmlns:p14="http://schemas.microsoft.com/office/powerpoint/2010/main" val="387658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6BB3-FC82-3303-8A2A-D5C873A2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A7586F-9F75-3A24-322D-C758F298A410}"/>
              </a:ext>
            </a:extLst>
          </p:cNvPr>
          <p:cNvSpPr txBox="1"/>
          <p:nvPr/>
        </p:nvSpPr>
        <p:spPr>
          <a:xfrm>
            <a:off x="728863" y="1988191"/>
            <a:ext cx="107952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Disponibilizar um serviço acessível para exposição de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Plataforma de comércio apontada a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Criação e divulgação de eventos pontuais em formato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Gerir de forma eficiente a faturação e lucros efetuados por certame e no total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Organizar os recursos materiais, tendo em conta os produtos para venda, os materiais para venda de um produto e aqueles que tem em stock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os compradores e comerciantes e traçar um perfil de tendências dos mesmos para receber notificações de feiras similares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vícios e preferências dos usuários do sistema para atingir a melhor versão do mesmo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Facilitar a ligação vendedor - comprador/investidor</a:t>
            </a:r>
          </a:p>
        </p:txBody>
      </p:sp>
    </p:spTree>
    <p:extLst>
      <p:ext uri="{BB962C8B-B14F-4D97-AF65-F5344CB8AC3E}">
        <p14:creationId xmlns:p14="http://schemas.microsoft.com/office/powerpoint/2010/main" val="209587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013A2-4E85-C6B7-8C38-809FA6BE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3CAA54-FD07-8BFD-6B9E-A1406A1B87B4}"/>
              </a:ext>
            </a:extLst>
          </p:cNvPr>
          <p:cNvSpPr txBox="1"/>
          <p:nvPr/>
        </p:nvSpPr>
        <p:spPr>
          <a:xfrm>
            <a:off x="728163" y="2048594"/>
            <a:ext cx="108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Angariar fundos através de comissões das empresas que se candidatam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Agregar fundos através de comissões em vendas realizadas por meio da plataforma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Sustentar-se por meio de patrocínios de empresas representantes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Continuar a expandir o seu negócio expondo a sua marca de forma exclusiva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Ajudar na continuação da expansão de outros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Projetar-se por via dos compradores que frequentam as feiras</a:t>
            </a:r>
          </a:p>
        </p:txBody>
      </p:sp>
    </p:spTree>
    <p:extLst>
      <p:ext uri="{BB962C8B-B14F-4D97-AF65-F5344CB8AC3E}">
        <p14:creationId xmlns:p14="http://schemas.microsoft.com/office/powerpoint/2010/main" val="73718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F6887-65E3-B04C-4AF5-46847C91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7674-5D1A-8124-D972-4B26B60F32D3}"/>
              </a:ext>
            </a:extLst>
          </p:cNvPr>
          <p:cNvSpPr txBox="1"/>
          <p:nvPr/>
        </p:nvSpPr>
        <p:spPr>
          <a:xfrm>
            <a:off x="2034555" y="212505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Ferramentas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7ECB5-27C8-A5E9-549E-D5BE2CC0E4FD}"/>
              </a:ext>
            </a:extLst>
          </p:cNvPr>
          <p:cNvSpPr txBox="1"/>
          <p:nvPr/>
        </p:nvSpPr>
        <p:spPr>
          <a:xfrm>
            <a:off x="5142399" y="2125051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Materiais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C457B0-49F5-0BFA-3B0C-E01FCC3EF3E2}"/>
              </a:ext>
            </a:extLst>
          </p:cNvPr>
          <p:cNvSpPr txBox="1"/>
          <p:nvPr/>
        </p:nvSpPr>
        <p:spPr>
          <a:xfrm>
            <a:off x="7700519" y="2125673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Humanos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4BEB81-B10C-6A28-4D60-63925861D6F2}"/>
              </a:ext>
            </a:extLst>
          </p:cNvPr>
          <p:cNvSpPr txBox="1"/>
          <p:nvPr/>
        </p:nvSpPr>
        <p:spPr>
          <a:xfrm>
            <a:off x="1644242" y="2757881"/>
            <a:ext cx="33320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Microsoft SQL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Microsoft .NET C#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ASP.NET Core Blazor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IDEs (preferência pessoal)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Trello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Microsoft Excel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OverLeaf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Microsoft PowerPoint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FF7482-06B4-5259-EBB5-228F0053E06D}"/>
              </a:ext>
            </a:extLst>
          </p:cNvPr>
          <p:cNvSpPr txBox="1"/>
          <p:nvPr/>
        </p:nvSpPr>
        <p:spPr>
          <a:xfrm>
            <a:off x="5271222" y="2752359"/>
            <a:ext cx="11965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SGBD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8F10AB-590F-9FAF-F14F-0A2EAC0A3520}"/>
              </a:ext>
            </a:extLst>
          </p:cNvPr>
          <p:cNvSpPr txBox="1"/>
          <p:nvPr/>
        </p:nvSpPr>
        <p:spPr>
          <a:xfrm>
            <a:off x="7510592" y="2743970"/>
            <a:ext cx="2019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Visitantes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Organizadores</a:t>
            </a:r>
          </a:p>
        </p:txBody>
      </p:sp>
    </p:spTree>
    <p:extLst>
      <p:ext uri="{BB962C8B-B14F-4D97-AF65-F5344CB8AC3E}">
        <p14:creationId xmlns:p14="http://schemas.microsoft.com/office/powerpoint/2010/main" val="398324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8517-0F1D-D451-4B87-83A8A88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Trabalho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395959-0E99-AD99-4FFC-0D4C3B859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8742102" y="2613392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ECBE1A-2828-5A08-3973-3856773F0754}"/>
              </a:ext>
            </a:extLst>
          </p:cNvPr>
          <p:cNvSpPr txBox="1"/>
          <p:nvPr/>
        </p:nvSpPr>
        <p:spPr>
          <a:xfrm>
            <a:off x="1097280" y="2613392"/>
            <a:ext cx="7130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000" dirty="0"/>
              <a:t>	A equipa de trabalho possuirá </a:t>
            </a:r>
            <a:r>
              <a:rPr lang="pt-PT" sz="2000" b="1" dirty="0"/>
              <a:t>um pequeno número de membros</a:t>
            </a:r>
            <a:r>
              <a:rPr lang="pt-PT" sz="2000" dirty="0"/>
              <a:t>. Farão parte da equipa, tal como o </a:t>
            </a:r>
            <a:r>
              <a:rPr lang="pt-PT" sz="2000" b="1" dirty="0"/>
              <a:t>Jorge</a:t>
            </a:r>
            <a:r>
              <a:rPr lang="pt-PT" sz="2000" dirty="0"/>
              <a:t>, </a:t>
            </a:r>
            <a:r>
              <a:rPr lang="pt-PT" sz="2000" b="1" dirty="0"/>
              <a:t>todos os vendedores</a:t>
            </a:r>
            <a:r>
              <a:rPr lang="pt-PT" sz="2000" dirty="0"/>
              <a:t>, </a:t>
            </a:r>
            <a:r>
              <a:rPr lang="pt-PT" sz="2000" b="1" dirty="0"/>
              <a:t>revendedores e</a:t>
            </a:r>
            <a:r>
              <a:rPr lang="pt-PT" sz="2000" dirty="0"/>
              <a:t> </a:t>
            </a:r>
            <a:r>
              <a:rPr lang="pt-PT" sz="2000" b="1" dirty="0"/>
              <a:t>utilizadores</a:t>
            </a:r>
            <a:r>
              <a:rPr lang="pt-PT" sz="2000" dirty="0"/>
              <a:t>. Para </a:t>
            </a:r>
            <a:r>
              <a:rPr lang="pt-PT" sz="2000" b="1" dirty="0"/>
              <a:t>acompanhar</a:t>
            </a:r>
            <a:r>
              <a:rPr lang="pt-PT" sz="2000" dirty="0"/>
              <a:t> e obter uma </a:t>
            </a:r>
            <a:r>
              <a:rPr lang="pt-PT" sz="2000" b="1" dirty="0"/>
              <a:t>maior versatilidade</a:t>
            </a:r>
            <a:r>
              <a:rPr lang="pt-PT" sz="2000" dirty="0"/>
              <a:t> entre o </a:t>
            </a:r>
            <a:r>
              <a:rPr lang="pt-PT" sz="2000" b="1" dirty="0"/>
              <a:t>usuário e a plataforma/aplicação </a:t>
            </a:r>
            <a:r>
              <a:rPr lang="pt-PT" sz="2000" dirty="0"/>
              <a:t>serão feitos </a:t>
            </a:r>
            <a:r>
              <a:rPr lang="pt-PT" sz="2000" b="1" dirty="0"/>
              <a:t>testes e questionários </a:t>
            </a:r>
            <a:r>
              <a:rPr lang="pt-PT" sz="2000" dirty="0"/>
              <a:t>aos usuários da mesma.</a:t>
            </a:r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06630E-038F-00F4-8E98-C644808583F1}"/>
              </a:ext>
            </a:extLst>
          </p:cNvPr>
          <p:cNvSpPr txBox="1"/>
          <p:nvPr/>
        </p:nvSpPr>
        <p:spPr>
          <a:xfrm>
            <a:off x="1097280" y="5739736"/>
            <a:ext cx="6241409" cy="38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* Incluindo o grupo de desenvolvedores mencionado acima</a:t>
            </a:r>
          </a:p>
        </p:txBody>
      </p:sp>
    </p:spTree>
    <p:extLst>
      <p:ext uri="{BB962C8B-B14F-4D97-AF65-F5344CB8AC3E}">
        <p14:creationId xmlns:p14="http://schemas.microsoft.com/office/powerpoint/2010/main" val="339603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40D8-633F-B8E8-07BC-1BCE079C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3" y="138215"/>
            <a:ext cx="10058400" cy="680347"/>
          </a:xfrm>
        </p:spPr>
        <p:txBody>
          <a:bodyPr>
            <a:normAutofit fontScale="90000"/>
          </a:bodyPr>
          <a:lstStyle/>
          <a:p>
            <a:r>
              <a:rPr lang="pt-PT" dirty="0"/>
              <a:t>Plano de Execução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FD078E-4743-C25A-A663-27DF4C5D7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955"/>
            <a:ext cx="12191999" cy="492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7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{5C96A5E6-FDB6-428F-BB2E-4F028D893911}tf11437505_win32</Template>
  <TotalTime>202</TotalTime>
  <Words>619</Words>
  <Application>Microsoft Office PowerPoint</Application>
  <PresentationFormat>Widescreen</PresentationFormat>
  <Paragraphs>60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 Pro Cond Light</vt:lpstr>
      <vt:lpstr>Speak Pro</vt:lpstr>
      <vt:lpstr>RetrospectVTI</vt:lpstr>
      <vt:lpstr>Apresentação do PowerPoint</vt:lpstr>
      <vt:lpstr>Equipa de Desenvolvimento</vt:lpstr>
      <vt:lpstr>Contextualização</vt:lpstr>
      <vt:lpstr>Fundamentação</vt:lpstr>
      <vt:lpstr>Objetivos</vt:lpstr>
      <vt:lpstr>Viabilidade</vt:lpstr>
      <vt:lpstr>Recursos</vt:lpstr>
      <vt:lpstr>Equipa de Trabalho</vt:lpstr>
      <vt:lpstr>Plano de Execução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Cláudio Alexandre Freitas Bessa</dc:creator>
  <cp:lastModifiedBy>Cláudio Alexandre Freitas Bessa</cp:lastModifiedBy>
  <cp:revision>1</cp:revision>
  <dcterms:created xsi:type="dcterms:W3CDTF">2022-10-16T19:51:41Z</dcterms:created>
  <dcterms:modified xsi:type="dcterms:W3CDTF">2022-10-16T23:13:56Z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